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8"/>
    </p:embeddedFont>
    <p:embeddedFont>
      <p:font typeface="Oswald" pitchFamily="2" charset="77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77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0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3b02d4fd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3b02d4fd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60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3b02d4fd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3b02d4fd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60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b02d4fd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b02d4fd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88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b02d4fd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b02d4fd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7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35621" y="943063"/>
            <a:ext cx="8472758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RaMP Student Researcher Experience in the </a:t>
            </a:r>
            <a:r>
              <a:rPr lang="en" dirty="0">
                <a:solidFill>
                  <a:schemeClr val="tx1"/>
                </a:solidFill>
              </a:rPr>
              <a:t>Cornwall Lab</a:t>
            </a:r>
            <a:r>
              <a:rPr lang="en-US" dirty="0">
                <a:solidFill>
                  <a:schemeClr val="tx1"/>
                </a:solidFill>
              </a:rPr>
              <a:t>oratory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Annie Emmert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Mentor: Dr. Qing Goh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5600" y="3174875"/>
            <a:ext cx="1887150" cy="118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2AC450B-C381-9F4C-BE41-8FA9362D2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3"/>
    </mc:Choice>
    <mc:Fallback xmlns="">
      <p:transition spd="slow" advTm="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Cornwall </a:t>
            </a:r>
            <a:r>
              <a:rPr lang="en" dirty="0">
                <a:solidFill>
                  <a:schemeClr val="tx1"/>
                </a:solidFill>
              </a:rPr>
              <a:t>Lab</a:t>
            </a:r>
            <a:r>
              <a:rPr lang="en-US" dirty="0">
                <a:solidFill>
                  <a:schemeClr val="tx1"/>
                </a:solidFill>
              </a:rPr>
              <a:t>oratory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52400" y="1009900"/>
            <a:ext cx="5568300" cy="3838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Division of Orthop</a:t>
            </a:r>
            <a:r>
              <a:rPr lang="en-US" dirty="0"/>
              <a:t>a</a:t>
            </a:r>
            <a:r>
              <a:rPr lang="en" dirty="0"/>
              <a:t>edics at Cincinnati Children’s Hospital </a:t>
            </a:r>
            <a:r>
              <a:rPr lang="en-US" dirty="0"/>
              <a:t>Medical Center</a:t>
            </a:r>
          </a:p>
          <a:p>
            <a:pPr lvl="0"/>
            <a:r>
              <a:rPr lang="en-US" dirty="0"/>
              <a:t>Cerebral palsy and neonatal brachial plexus injury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Most common causes of paralysis in children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Induces muscle contractures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Muscle contractures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Physically debilitating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Severely </a:t>
            </a:r>
            <a:r>
              <a:rPr lang="en-US" dirty="0"/>
              <a:t>impair</a:t>
            </a:r>
            <a:r>
              <a:rPr lang="en" dirty="0"/>
              <a:t> function and mobility </a:t>
            </a:r>
            <a:r>
              <a:rPr lang="en-US" dirty="0"/>
              <a:t>in affected limbs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Currently incurable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Current project: Determine the efficacy of </a:t>
            </a:r>
            <a:r>
              <a:rPr lang="en-US" dirty="0"/>
              <a:t>b</a:t>
            </a:r>
            <a:r>
              <a:rPr lang="en" dirty="0"/>
              <a:t>ortezomib </a:t>
            </a:r>
            <a:r>
              <a:rPr lang="en-US" dirty="0"/>
              <a:t>in</a:t>
            </a:r>
            <a:r>
              <a:rPr lang="en" dirty="0"/>
              <a:t> prevent</a:t>
            </a:r>
            <a:r>
              <a:rPr lang="en-US" dirty="0"/>
              <a:t>ing</a:t>
            </a:r>
            <a:r>
              <a:rPr lang="en" dirty="0"/>
              <a:t> contractures in a mouse model of neonata</a:t>
            </a:r>
            <a:r>
              <a:rPr lang="en-US" dirty="0"/>
              <a:t>l brachial plexus injury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0C97F-1CD1-4452-9402-E3CF16099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70" b="12231"/>
          <a:stretch/>
        </p:blipFill>
        <p:spPr>
          <a:xfrm>
            <a:off x="5820440" y="355950"/>
            <a:ext cx="2483133" cy="255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2FF5C6-C7CB-46C8-BCD0-A778A1A155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06" b="17979"/>
          <a:stretch/>
        </p:blipFill>
        <p:spPr>
          <a:xfrm>
            <a:off x="5830673" y="2913927"/>
            <a:ext cx="2472900" cy="193459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7502560-88FE-5940-8C88-9538209CD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5"/>
    </mc:Choice>
    <mc:Fallback xmlns="">
      <p:transition spd="slow" advTm="52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Research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Measure and record weights of mice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Prepare drugs and assist with drug injections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Observe the surgeries that induce contractures in mice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Investigate </a:t>
            </a:r>
            <a:r>
              <a:rPr lang="en-US" dirty="0"/>
              <a:t>the size of skeletal muscles in mice </a:t>
            </a: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37" y="2636188"/>
            <a:ext cx="1943926" cy="20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r="2931" b="4168"/>
          <a:stretch/>
        </p:blipFill>
        <p:spPr>
          <a:xfrm>
            <a:off x="814400" y="2694375"/>
            <a:ext cx="1685925" cy="19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7">
            <a:alphaModFix/>
          </a:blip>
          <a:srcRect t="6120"/>
          <a:stretch/>
        </p:blipFill>
        <p:spPr>
          <a:xfrm>
            <a:off x="6463425" y="2636200"/>
            <a:ext cx="2108375" cy="2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2779425" y="3541888"/>
            <a:ext cx="5415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732950" y="3541888"/>
            <a:ext cx="5415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FE20FD-7EA6-E44C-B40A-826488E15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1"/>
    </mc:Choice>
    <mc:Fallback xmlns="">
      <p:transition spd="slow" advTm="3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What?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Professional Growth</a:t>
            </a:r>
            <a:endParaRPr u="sng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First experience working in a </a:t>
            </a:r>
            <a:r>
              <a:rPr lang="en-US" dirty="0"/>
              <a:t>biomedical</a:t>
            </a:r>
            <a:r>
              <a:rPr lang="en" dirty="0"/>
              <a:t> research lab</a:t>
            </a:r>
            <a:r>
              <a:rPr lang="en-US" dirty="0"/>
              <a:t>oratory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Working alongside medical professionals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Observing surgeries from an internationally-renowned pediatric hand surgeon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Opportunities to contribute to a </a:t>
            </a:r>
            <a:r>
              <a:rPr lang="en-US" dirty="0"/>
              <a:t>scientific manuscript </a:t>
            </a:r>
            <a:r>
              <a:rPr lang="en" dirty="0"/>
              <a:t>and to present my research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/>
              <a:t>Personal Growth </a:t>
            </a:r>
            <a:endParaRPr u="sng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Collaborative work environment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Learning to ask questions when necessary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Making a direct impact on another person’s life</a:t>
            </a:r>
            <a:endParaRPr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0CB75C-0976-9F4D-AC85-5B47DB738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2"/>
    </mc:Choice>
    <mc:Fallback xmlns="">
      <p:transition spd="slow" advTm="5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 What?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Summer plans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Continue research for the Cornwall Lab</a:t>
            </a:r>
            <a:r>
              <a:rPr lang="en-US" dirty="0"/>
              <a:t>oratory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Long-term goal of becoming a physician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Biomedical research </a:t>
            </a:r>
            <a:r>
              <a:rPr lang="en-US" dirty="0"/>
              <a:t>and scientific advances </a:t>
            </a:r>
            <a:r>
              <a:rPr lang="en" dirty="0"/>
              <a:t>at the forefront of medicine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Thank you to the Cornwall Lab and to the University Honors Program for granting me this invaluable opportunity!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000" y="3468475"/>
            <a:ext cx="3196926" cy="1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62000" y="4598075"/>
            <a:ext cx="35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Photo by Cincinnati Children’s Hospital website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4200" y="3337675"/>
            <a:ext cx="2836925" cy="141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325900" y="4756150"/>
            <a:ext cx="328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verage"/>
                <a:ea typeface="Average"/>
                <a:cs typeface="Average"/>
                <a:sym typeface="Average"/>
              </a:rPr>
              <a:t>Photo by University Honors Program website</a:t>
            </a:r>
            <a:endParaRPr sz="1200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750B214-175E-0F41-A3AA-63654BDC8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2"/>
    </mc:Choice>
    <mc:Fallback xmlns="">
      <p:transition spd="slow" advTm="3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234</Words>
  <Application>Microsoft Macintosh PowerPoint</Application>
  <PresentationFormat>On-screen Show (16:9)</PresentationFormat>
  <Paragraphs>37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Oswald</vt:lpstr>
      <vt:lpstr>Average</vt:lpstr>
      <vt:lpstr>Arial</vt:lpstr>
      <vt:lpstr>Slate</vt:lpstr>
      <vt:lpstr>RaMP Student Researcher Experience in the Cornwall Laboratory</vt:lpstr>
      <vt:lpstr>The Cornwall Laboratory</vt:lpstr>
      <vt:lpstr>My Research</vt:lpstr>
      <vt:lpstr>So What?</vt:lpstr>
      <vt:lpstr>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Student Researcher Experience in the Cornwall Lab</dc:title>
  <dc:creator>Goh, Qingnian</dc:creator>
  <cp:lastModifiedBy>Emmert, Marianne (emmertme)</cp:lastModifiedBy>
  <cp:revision>15</cp:revision>
  <dcterms:modified xsi:type="dcterms:W3CDTF">2020-04-20T04:42:00Z</dcterms:modified>
</cp:coreProperties>
</file>